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DC19-A277-4A53-98E1-1B1AEA8E0FA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BE9A-7BFA-4AC4-8B55-F95C0B865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198568" cy="323352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Окружающая </a:t>
            </a:r>
            <a:br>
              <a:rPr lang="ru-RU" sz="8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8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5040560" cy="1440160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9"/>
            <a:ext cx="8640960" cy="29523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факторы могут выступать как раздражители, вызывающие приспособительные изменения физиологических функций; как ограничители, обусловливающие невозможность существования тех или иных организмов в данных условиях; как модификаторы, определяющие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морфо-анатомические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физиологические изменения организмов.</a:t>
            </a:r>
          </a:p>
        </p:txBody>
      </p:sp>
      <p:pic>
        <p:nvPicPr>
          <p:cNvPr id="4" name="Рисунок 3" descr="yuzhno-kitayskiy-tigr_1600x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56895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1285860"/>
            <a:ext cx="8640960" cy="2857519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Охра́на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приро́ды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комплекс мер по сохранению, рациональному использованию и восстановлению природных ресурсов и естественной окружающей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том числе видового разнообразия флоры и фауны, богатства недр, чистоты вод, лесов и атмосферы Земли. Охрана природы имеет экономическое, историческое, социальное и государственное значение</a:t>
            </a:r>
            <a:r>
              <a:rPr lang="ru-RU" dirty="0"/>
              <a:t>.</a:t>
            </a:r>
          </a:p>
        </p:txBody>
      </p:sp>
      <p:pic>
        <p:nvPicPr>
          <p:cNvPr id="6" name="Рисунок 5" descr="manul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214818"/>
            <a:ext cx="3032886" cy="133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69"/>
            <a:ext cx="8229600" cy="3000397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Первой в мире мерой по охране свободно живущих в природе животных стало решение об охране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серн(черный дикий козел обитающий в Европе и Азии)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 сурков в Татрах, принятое в 1868 году земским сеймом во Львове и австро-венгерскими властями по инициативе польских естествоиспытателей М. Новицкого, Э.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Яноты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 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Зейснера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1872 году на западе США был создан первый в мире национальный парк —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Йеллоустонский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d-yellowstone-park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71942"/>
            <a:ext cx="4418807" cy="171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785793"/>
            <a:ext cx="9144000" cy="292895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России природоохранные меры предусмотрены в земельном, лесном, водном и другом федеральном законодательстве.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ряде стран в результате осуществления правительственных природоохранных программ удалось существенно улучшить качество окружающей среды в отдельных регионах (например, в результате многолетней и дорогостоящей программы удалось восстановить чистоту и качество воды в Великих озёрах).</a:t>
            </a:r>
          </a:p>
          <a:p>
            <a:endParaRPr lang="ru-RU" sz="2400" dirty="0"/>
          </a:p>
        </p:txBody>
      </p:sp>
      <p:pic>
        <p:nvPicPr>
          <p:cNvPr id="8" name="Рисунок 7" descr="feb4274796d93ff716e9650163a77fb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071942"/>
            <a:ext cx="4604522" cy="2459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пасибо </a:t>
            </a:r>
            <a:endParaRPr lang="ru-RU" sz="7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12088" cy="273630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Окружа́ющая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среда́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обобщённое понятие, характеризующее природные условия некоторой местности и её экологическое состояние. Окружающая среда обычно рассматривается как часть среды, которая взаимодействует с данным живым организмом (человеком, животным и т. д.), включая объекты живой и неживой природы.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orld___Asia_Beautiful_nature_of_Malaysia_05772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878497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19256" cy="6355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Словосочетание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окружающая среда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правило, применяется к описанию природных условий на поверхности Земли, состоянию её локальных и глобальных экосистем и их взаимодействию с человеком. В таком значении термин используется в международных соглашениях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3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856895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99695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современную эпоху человеческая деятельность охватила практически всю географическую оболочку, и её масштабы теперь сравнимы с действием глобальных природных процессов, что негативно сказывается на состоянии окружающей среды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Окружающая среда — это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обитания и деятельности человечества, весь окружающий человека мир, включая и природную, и антропогенную среду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72e7_751c95a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864096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09634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 ООН создана специальная организация — Программа ООН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окружающей среде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UNEP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В целях привлечения внимания к проблемам охраны окружающей среды ООН установила Всемирный день окружающей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Отмечается ежегодно во всём мире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июня.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864096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24035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Российской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Федерации законодательное определение понятия «благоприятная окружающая среда» дано в статье 1 Федерального закона № 7-ФЗ «Об охране окружающей среды» от 10 января 2002 года: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Благоприятная окружающая среда — окружающая среда, качество которой обеспечивает устойчивое функционирование естественных экологических систем, природных и природно-антропогенных объектов</a:t>
            </a:r>
            <a:r>
              <a:rPr lang="ru-RU" sz="2400" dirty="0" smtClean="0"/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5702771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835292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797152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Очевидно, что установление юридического факта «устойчивого функционирования естественных экологических систем» представляет собой значительную сложность с практической точки зрения. Поэтому необходимо обратиться к определению другого термина, которое даётся в той же статье 1: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Нормативы в области охраны окружающей среды (далее также — природоохранные нормативы) — установленные нормативы качества окружающей среды и нормативы допустимого воздействия на неё, при соблюдении которых обеспечивается устойчивое функционирование естественных экологических систем и сохраняется биологическое разнообразие.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Таким образом, право на благоприятную окружающую среду обеспечивается системой природоохранных нормативов, а критерием соблюдения этого права является соответствие качества окружающей среды и воздействий на неё соответствующим природоохранным нормативам.</a:t>
            </a:r>
          </a:p>
          <a:p>
            <a:endParaRPr lang="ru-RU" dirty="0"/>
          </a:p>
        </p:txBody>
      </p:sp>
      <p:pic>
        <p:nvPicPr>
          <p:cNvPr id="4" name="Рисунок 3" descr="11-priroda-oboi-kartinki-foto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21088"/>
            <a:ext cx="813690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2984"/>
            <a:ext cx="8784976" cy="49831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Экологи́ческие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фа́кторы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свойства среды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обитания, оказывающие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какое-либо воздействие на организм. Индифферентные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среды, например, инертные газы, экологическими факторами не являются.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Экологические факторы отличаются значительной изменчивостью во времени и пространстве. Например, температура сильно варьирует на поверхности суши, но почти постоянна на дне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океана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глубине пещер. Один и тот же фактор среды имеет разное значение в жизни совместно обитающих организмов. Например, солевой режим почвы играет первостепенную роль при минеральном питании растений, но безразличен для большинства наземных животных.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44291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Интенсивность освещения и спектральный состав света исключительно важны в жизни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фототрофных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организмов</a:t>
            </a:r>
            <a:endParaRPr lang="ru-RU" sz="24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растений и фотосинтезирующие бактерии), а в жизни гетеротрофных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организмов (грибы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животные, значительная часть микроорганизмов) свет не оказывает заметного влияния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жизнедеятельность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Фототрофы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питание)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организмы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которые используют свет для получения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энергии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204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Окружающая  среда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C.И. Султанов</dc:creator>
  <cp:lastModifiedBy>User</cp:lastModifiedBy>
  <cp:revision>19</cp:revision>
  <dcterms:created xsi:type="dcterms:W3CDTF">2017-02-13T19:15:20Z</dcterms:created>
  <dcterms:modified xsi:type="dcterms:W3CDTF">2017-10-19T12:03:55Z</dcterms:modified>
</cp:coreProperties>
</file>